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4"/>
  </p:notesMasterIdLst>
  <p:sldIdLst>
    <p:sldId id="296" r:id="rId2"/>
    <p:sldId id="418" r:id="rId3"/>
    <p:sldId id="413" r:id="rId4"/>
    <p:sldId id="414" r:id="rId5"/>
    <p:sldId id="415" r:id="rId6"/>
    <p:sldId id="416" r:id="rId7"/>
    <p:sldId id="423" r:id="rId8"/>
    <p:sldId id="417" r:id="rId9"/>
    <p:sldId id="427" r:id="rId10"/>
    <p:sldId id="425" r:id="rId11"/>
    <p:sldId id="419" r:id="rId12"/>
    <p:sldId id="420" r:id="rId13"/>
    <p:sldId id="421" r:id="rId14"/>
    <p:sldId id="344" r:id="rId15"/>
    <p:sldId id="366" r:id="rId16"/>
    <p:sldId id="297" r:id="rId17"/>
    <p:sldId id="314" r:id="rId18"/>
    <p:sldId id="298" r:id="rId19"/>
    <p:sldId id="315" r:id="rId20"/>
    <p:sldId id="339" r:id="rId21"/>
    <p:sldId id="299" r:id="rId22"/>
    <p:sldId id="257" r:id="rId23"/>
    <p:sldId id="332" r:id="rId24"/>
    <p:sldId id="317" r:id="rId25"/>
    <p:sldId id="331" r:id="rId26"/>
    <p:sldId id="383" r:id="rId27"/>
    <p:sldId id="405" r:id="rId28"/>
    <p:sldId id="406" r:id="rId29"/>
    <p:sldId id="407" r:id="rId30"/>
    <p:sldId id="408" r:id="rId31"/>
    <p:sldId id="301" r:id="rId32"/>
    <p:sldId id="306" r:id="rId33"/>
    <p:sldId id="300" r:id="rId34"/>
    <p:sldId id="341" r:id="rId35"/>
    <p:sldId id="312" r:id="rId36"/>
    <p:sldId id="307" r:id="rId37"/>
    <p:sldId id="316" r:id="rId38"/>
    <p:sldId id="318" r:id="rId39"/>
    <p:sldId id="320" r:id="rId40"/>
    <p:sldId id="404" r:id="rId41"/>
    <p:sldId id="321" r:id="rId42"/>
    <p:sldId id="319" r:id="rId43"/>
    <p:sldId id="322" r:id="rId44"/>
    <p:sldId id="323" r:id="rId45"/>
    <p:sldId id="324" r:id="rId46"/>
    <p:sldId id="325" r:id="rId47"/>
    <p:sldId id="377" r:id="rId48"/>
    <p:sldId id="378" r:id="rId49"/>
    <p:sldId id="379" r:id="rId50"/>
    <p:sldId id="380" r:id="rId51"/>
    <p:sldId id="381" r:id="rId52"/>
    <p:sldId id="395" r:id="rId53"/>
    <p:sldId id="382" r:id="rId54"/>
    <p:sldId id="390" r:id="rId55"/>
    <p:sldId id="391" r:id="rId56"/>
    <p:sldId id="392" r:id="rId57"/>
    <p:sldId id="393" r:id="rId58"/>
    <p:sldId id="394" r:id="rId59"/>
    <p:sldId id="302" r:id="rId60"/>
    <p:sldId id="410" r:id="rId61"/>
    <p:sldId id="411" r:id="rId62"/>
    <p:sldId id="412" r:id="rId63"/>
    <p:sldId id="340" r:id="rId64"/>
    <p:sldId id="326" r:id="rId65"/>
    <p:sldId id="342" r:id="rId66"/>
    <p:sldId id="386" r:id="rId67"/>
    <p:sldId id="396" r:id="rId68"/>
    <p:sldId id="371" r:id="rId69"/>
    <p:sldId id="397" r:id="rId70"/>
    <p:sldId id="303" r:id="rId71"/>
    <p:sldId id="343" r:id="rId72"/>
    <p:sldId id="328" r:id="rId73"/>
    <p:sldId id="329" r:id="rId74"/>
    <p:sldId id="387" r:id="rId75"/>
    <p:sldId id="388" r:id="rId76"/>
    <p:sldId id="389" r:id="rId77"/>
    <p:sldId id="398" r:id="rId78"/>
    <p:sldId id="399" r:id="rId79"/>
    <p:sldId id="400" r:id="rId80"/>
    <p:sldId id="402" r:id="rId81"/>
    <p:sldId id="401" r:id="rId82"/>
    <p:sldId id="304" r:id="rId83"/>
    <p:sldId id="384" r:id="rId84"/>
    <p:sldId id="385" r:id="rId85"/>
    <p:sldId id="305" r:id="rId86"/>
    <p:sldId id="327" r:id="rId87"/>
    <p:sldId id="403" r:id="rId88"/>
    <p:sldId id="292" r:id="rId89"/>
    <p:sldId id="337" r:id="rId90"/>
    <p:sldId id="308" r:id="rId91"/>
    <p:sldId id="335" r:id="rId92"/>
    <p:sldId id="336" r:id="rId93"/>
    <p:sldId id="309" r:id="rId94"/>
    <p:sldId id="310" r:id="rId95"/>
    <p:sldId id="338" r:id="rId96"/>
    <p:sldId id="275" r:id="rId97"/>
    <p:sldId id="372" r:id="rId98"/>
    <p:sldId id="373" r:id="rId99"/>
    <p:sldId id="374" r:id="rId100"/>
    <p:sldId id="375" r:id="rId101"/>
    <p:sldId id="376" r:id="rId102"/>
    <p:sldId id="295" r:id="rId103"/>
  </p:sldIdLst>
  <p:sldSz cx="7543800" cy="9829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9" autoAdjust="0"/>
    <p:restoredTop sz="94660"/>
  </p:normalViewPr>
  <p:slideViewPr>
    <p:cSldViewPr snapToGrid="0">
      <p:cViewPr varScale="1">
        <p:scale>
          <a:sx n="48" d="100"/>
          <a:sy n="48" d="100"/>
        </p:scale>
        <p:origin x="23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F3425-94CB-4770-A725-5E97FD514D77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44725" y="1143000"/>
            <a:ext cx="2368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5A304-A449-4B5A-B063-2BD0F35A6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7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304-A449-4B5A-B063-2BD0F35A6B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785" y="1608720"/>
            <a:ext cx="6412230" cy="342222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2975" y="5162921"/>
            <a:ext cx="5657850" cy="2373259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5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00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98532" y="523346"/>
            <a:ext cx="1626632" cy="833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637" y="523346"/>
            <a:ext cx="4785598" cy="83303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5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7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707" y="2450627"/>
            <a:ext cx="6506528" cy="4088923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707" y="6578232"/>
            <a:ext cx="6506528" cy="2150268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/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1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636" y="2616729"/>
            <a:ext cx="3206115" cy="6236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9049" y="2616729"/>
            <a:ext cx="3206115" cy="6236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2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9" y="523348"/>
            <a:ext cx="6506528" cy="18999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619" y="2409667"/>
            <a:ext cx="3191381" cy="1180941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619" y="3590607"/>
            <a:ext cx="3191381" cy="5281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9049" y="2409667"/>
            <a:ext cx="3207098" cy="1180941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9049" y="3590607"/>
            <a:ext cx="3207098" cy="5281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6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9" y="655320"/>
            <a:ext cx="2433072" cy="229362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097" y="1415311"/>
            <a:ext cx="3819049" cy="6985529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9619" y="2948940"/>
            <a:ext cx="2433072" cy="546327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9" y="655320"/>
            <a:ext cx="2433072" cy="229362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07097" y="1415311"/>
            <a:ext cx="3819049" cy="6985529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9619" y="2948940"/>
            <a:ext cx="2433072" cy="546327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52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636" y="523348"/>
            <a:ext cx="6506528" cy="1899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636" y="2616729"/>
            <a:ext cx="6506528" cy="62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636" y="9110770"/>
            <a:ext cx="1697355" cy="5233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4273C-49A5-4354-8FAE-4CC6C14EC553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8884" y="9110770"/>
            <a:ext cx="2546033" cy="5233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7809" y="9110770"/>
            <a:ext cx="1697355" cy="5233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37229-41A5-4D2C-A0CD-213A1747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6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jpeg"/><Relationship Id="rId3" Type="http://schemas.openxmlformats.org/officeDocument/2006/relationships/image" Target="../media/image188.jpeg"/><Relationship Id="rId7" Type="http://schemas.openxmlformats.org/officeDocument/2006/relationships/image" Target="../media/image192.gif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" Type="http://schemas.openxmlformats.org/officeDocument/2006/relationships/image" Target="../media/image187.png"/><Relationship Id="rId16" Type="http://schemas.openxmlformats.org/officeDocument/2006/relationships/image" Target="../media/image201.png"/><Relationship Id="rId20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11" Type="http://schemas.openxmlformats.org/officeDocument/2006/relationships/image" Target="../media/image196.jpe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19" Type="http://schemas.openxmlformats.org/officeDocument/2006/relationships/image" Target="../media/image204.jpe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70" y="3460803"/>
            <a:ext cx="5442857" cy="29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4FCF73-7417-4567-8B0D-F09EA6884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"/>
            <a:ext cx="3127660" cy="982979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8CBA7-F9F0-4E34-BFF7-9DAA19DBC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191" y="13"/>
            <a:ext cx="3127660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209401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1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64950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01316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9" y="113630"/>
            <a:ext cx="7316221" cy="96025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24369" y="7749738"/>
            <a:ext cx="857171" cy="857171"/>
            <a:chOff x="670324" y="7651201"/>
            <a:chExt cx="857171" cy="857171"/>
          </a:xfrm>
        </p:grpSpPr>
        <p:pic>
          <p:nvPicPr>
            <p:cNvPr id="4" name="Picture 2" descr="Rosella&amp;#039;s Roo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543" y="7778750"/>
              <a:ext cx="629802" cy="62980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670324" y="7651201"/>
              <a:ext cx="857171" cy="857171"/>
            </a:xfrm>
            <a:prstGeom prst="ellipse">
              <a:avLst/>
            </a:prstGeom>
            <a:noFill/>
            <a:ln w="273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2" descr="Image result for the noun project logo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57" y="7456962"/>
            <a:ext cx="1398598" cy="31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1" y="6009792"/>
            <a:ext cx="749369" cy="745912"/>
          </a:xfrm>
          <a:prstGeom prst="rect">
            <a:avLst/>
          </a:prstGeom>
        </p:spPr>
      </p:pic>
      <p:pic>
        <p:nvPicPr>
          <p:cNvPr id="1026" name="Picture 2" descr="https://i.etsystatic.com/isla/e7984f/22289443/isla_180x180.22289443_sd8k2vc7.jpg?version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1" y="7850716"/>
            <a:ext cx="655214" cy="65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69" y="7876129"/>
            <a:ext cx="1039327" cy="6616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36" y="7879306"/>
            <a:ext cx="712502" cy="71374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84131" y="5187566"/>
            <a:ext cx="3488971" cy="1690674"/>
            <a:chOff x="584131" y="5199076"/>
            <a:chExt cx="3488971" cy="16906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968" y="6010452"/>
              <a:ext cx="748689" cy="7452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5968" y="5932616"/>
              <a:ext cx="957134" cy="957134"/>
            </a:xfrm>
            <a:prstGeom prst="rect">
              <a:avLst/>
            </a:prstGeom>
          </p:spPr>
        </p:pic>
        <p:pic>
          <p:nvPicPr>
            <p:cNvPr id="11" name="Picture 10" descr="Image result for educlips loho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551" y="5199077"/>
              <a:ext cx="736600" cy="73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mage result for melonheadz logo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31" y="5199076"/>
              <a:ext cx="793819" cy="73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150" y="6006372"/>
              <a:ext cx="816407" cy="794478"/>
            </a:xfrm>
            <a:prstGeom prst="rect">
              <a:avLst/>
            </a:prstGeom>
          </p:spPr>
        </p:pic>
        <p:pic>
          <p:nvPicPr>
            <p:cNvPr id="15" name="Picture 6" descr="Image result for jen hart design logo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705" y="5201553"/>
              <a:ext cx="737395" cy="7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800" y="5199076"/>
              <a:ext cx="735010" cy="73354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7" y="6902249"/>
            <a:ext cx="696996" cy="7434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A7D2A1-169A-4426-B208-57540D72D4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78" y="6871743"/>
            <a:ext cx="1185557" cy="594614"/>
          </a:xfrm>
          <a:prstGeom prst="rect">
            <a:avLst/>
          </a:prstGeom>
        </p:spPr>
      </p:pic>
      <p:pic>
        <p:nvPicPr>
          <p:cNvPr id="1028" name="Picture 4" descr="Saroum V Giroux - Doodle Thinks">
            <a:extLst>
              <a:ext uri="{FF2B5EF4-FFF2-40B4-BE49-F238E27FC236}">
                <a16:creationId xmlns:a16="http://schemas.microsoft.com/office/drawing/2014/main" id="{62B9CECE-1714-4AEB-AE0A-1A5BC233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90" y="6936443"/>
            <a:ext cx="768387" cy="76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/Product/USA-Patriotic-Holiday-Clip-Art-Memorial-Day-Fourth-of-July-etc-1250337">
            <a:extLst>
              <a:ext uri="{FF2B5EF4-FFF2-40B4-BE49-F238E27FC236}">
                <a16:creationId xmlns:a16="http://schemas.microsoft.com/office/drawing/2014/main" id="{05ED081A-70F6-41AD-B3CA-9747795F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1" y="8606131"/>
            <a:ext cx="655215" cy="6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ate Hadfield Designs">
            <a:extLst>
              <a:ext uri="{FF2B5EF4-FFF2-40B4-BE49-F238E27FC236}">
                <a16:creationId xmlns:a16="http://schemas.microsoft.com/office/drawing/2014/main" id="{C73E6B14-6ADC-4F51-BD8A-26B83F1C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421" y="8606223"/>
            <a:ext cx="657065" cy="65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70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9702A-F14D-42C2-880C-3E971627C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541" y="13"/>
            <a:ext cx="3127660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5"/>
            <a:ext cx="3127660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5090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"/>
            <a:ext cx="3127660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5"/>
            <a:ext cx="3127660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979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04C36-3F08-4161-A54A-72FE9D22E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189" y="3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222CD2-5C65-4B9D-9523-73F2FB548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"/>
            <a:ext cx="3127660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42025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96" y="3388157"/>
            <a:ext cx="6839808" cy="30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3300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89" y="3370290"/>
            <a:ext cx="5289422" cy="317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1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5017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96" y="3418935"/>
            <a:ext cx="6622646" cy="310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29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8621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10"/>
            <a:ext cx="3127660" cy="982979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D97C4-ECC9-4AF9-87DA-49725FD74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0286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522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58" y="3487040"/>
            <a:ext cx="6492222" cy="299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16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830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9187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2744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-1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-4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5599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9733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0327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6319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2558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02E111-24FB-4325-AE20-0B960227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5"/>
            <a:ext cx="3127660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9707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4885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58" y="3272999"/>
            <a:ext cx="6608154" cy="331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05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1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9936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71" y="3311917"/>
            <a:ext cx="6651629" cy="32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7960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7216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99699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884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0912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3800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1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88C9B-4D83-41D9-98B2-7E74D432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542" y="5"/>
            <a:ext cx="3127659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4547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24797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3040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5016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5417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3382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91291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90802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2754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39033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3453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99319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8498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0900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7707EF-A57D-410A-B593-93297110B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599" y="0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14886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1656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5729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28418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98314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3954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955577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83" y="3214626"/>
            <a:ext cx="7158834" cy="34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16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7AD762-214A-4740-B966-98563A79D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"/>
            <a:ext cx="3127660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CD2B6-0A23-49E2-9365-CA7DE8A85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4"/>
            <a:ext cx="3127661" cy="982979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191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3501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93085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DC8BD-D5C2-48E0-B461-61E8BCFB4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65317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15647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6997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55378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10847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271343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9C1EB5-527D-409F-B8B1-6427562FD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63323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5395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5"/>
            <a:ext cx="3127660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D4F22-DCF7-44F7-9F9B-5B0303A38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2"/>
            <a:ext cx="3127661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12767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7" y="3204895"/>
            <a:ext cx="6724087" cy="34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076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95C594-A2F9-45D2-ABEF-ED5446935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425202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1001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1631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205558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395753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79961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20246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5489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86845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"/>
            <a:ext cx="3127661" cy="982979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0DB2C-AF83-41FB-9414-CEB2FB8CF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2"/>
            <a:ext cx="3127661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543854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50806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94748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46" y="3292458"/>
            <a:ext cx="6332815" cy="32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18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67994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99923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32" y="3311915"/>
            <a:ext cx="6405273" cy="3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990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87447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26764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11474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8477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84B9A7-52C2-4DAA-8C1B-750F1DCD9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"/>
            <a:ext cx="3127659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68F9D-62A8-449F-9EB3-9F6DBCD1C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5"/>
            <a:ext cx="3127660" cy="982978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37708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144593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45117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667807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72809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52353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3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26953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0"/>
            <a:ext cx="3127664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72320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127663" cy="98298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37154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3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024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3127662" cy="982979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"/>
            <a:ext cx="3127662" cy="98297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897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4678</TotalTime>
  <Words>1</Words>
  <Application>Microsoft Office PowerPoint</Application>
  <PresentationFormat>Custom</PresentationFormat>
  <Paragraphs>1</Paragraphs>
  <Slides>102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ACPHS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Persico</dc:creator>
  <cp:lastModifiedBy>Melissa Persico</cp:lastModifiedBy>
  <cp:revision>46</cp:revision>
  <dcterms:created xsi:type="dcterms:W3CDTF">2018-07-18T21:52:07Z</dcterms:created>
  <dcterms:modified xsi:type="dcterms:W3CDTF">2019-10-20T03:39:11Z</dcterms:modified>
</cp:coreProperties>
</file>